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  <p:sldId id="266" r:id="rId9"/>
    <p:sldId id="264" r:id="rId10"/>
    <p:sldId id="267" r:id="rId11"/>
    <p:sldId id="265" r:id="rId12"/>
    <p:sldId id="25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D16AB-ECEC-488F-8C57-88986BFB78F1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25746-69D1-497F-8888-FEAC7110D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40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Speciality (konzultovat s vedoucím)</a:t>
            </a:r>
          </a:p>
          <a:p>
            <a:pPr lvl="1"/>
            <a:r>
              <a:rPr lang="cs-CZ" sz="1100" dirty="0" err="1" smtClean="0"/>
              <a:t>Markdown</a:t>
            </a:r>
            <a:endParaRPr lang="cs-CZ" sz="1100" dirty="0" smtClean="0"/>
          </a:p>
          <a:p>
            <a:pPr lvl="2"/>
            <a:r>
              <a:rPr lang="cs-CZ" sz="1050" dirty="0" smtClean="0"/>
              <a:t>Používá se na wikipedii</a:t>
            </a:r>
          </a:p>
          <a:p>
            <a:pPr lvl="2"/>
            <a:r>
              <a:rPr lang="cs-CZ" sz="1050" dirty="0" smtClean="0"/>
              <a:t>Je trochu „</a:t>
            </a:r>
            <a:r>
              <a:rPr lang="cs-CZ" sz="1050" dirty="0" err="1" smtClean="0"/>
              <a:t>Geeky</a:t>
            </a:r>
            <a:r>
              <a:rPr lang="cs-CZ" sz="1050" dirty="0" smtClean="0"/>
              <a:t>“</a:t>
            </a:r>
          </a:p>
          <a:p>
            <a:pPr lvl="1"/>
            <a:r>
              <a:rPr lang="cs-CZ" sz="1100" dirty="0" smtClean="0"/>
              <a:t>Latex</a:t>
            </a:r>
          </a:p>
          <a:p>
            <a:pPr lvl="1"/>
            <a:r>
              <a:rPr lang="cs-CZ" sz="1100" i="1" dirty="0" smtClean="0"/>
              <a:t>HTML a CSS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25746-69D1-497F-8888-FEAC7110D15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51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B4C3B42-69C9-4C2F-8081-113334E0AF3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FDDDFE-6522-4DE9-8683-924C59186747}" type="datetimeFigureOut">
              <a:rPr lang="cs-CZ" smtClean="0"/>
              <a:t>20.12.2016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0-12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psmb.cz/wp-content/uploads/pdf/maturitni_zkousky/pokyn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Dlouhodobá praktická maturitní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2016/2017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99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Nepřímá citace / 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Nepřímá citace jsou materiály, ze kterých jste čerpali</a:t>
            </a:r>
          </a:p>
          <a:p>
            <a:r>
              <a:rPr lang="cs-CZ" dirty="0" smtClean="0"/>
              <a:t>Uvádí se do zdrojů (na konci dokumentu)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Příklad zdrojů z doprovodného dokumentu</a:t>
            </a:r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70008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8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a grafika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Řídí se podle </a:t>
            </a:r>
            <a:r>
              <a:rPr lang="cs-CZ" sz="2400" dirty="0" smtClean="0">
                <a:hlinkClick r:id="rId2"/>
              </a:rPr>
              <a:t>Autorského zákona</a:t>
            </a:r>
            <a:endParaRPr lang="cs-CZ" sz="2400" dirty="0" smtClean="0"/>
          </a:p>
          <a:p>
            <a:r>
              <a:rPr lang="cs-CZ" sz="2400" dirty="0" smtClean="0"/>
              <a:t>Speciální režim pro loga</a:t>
            </a:r>
          </a:p>
          <a:p>
            <a:r>
              <a:rPr lang="cs-CZ" sz="2400" dirty="0" smtClean="0"/>
              <a:t>Na konci práce uvést seznam obrázků</a:t>
            </a:r>
          </a:p>
          <a:p>
            <a:r>
              <a:rPr lang="cs-CZ" sz="2400" i="1" dirty="0" smtClean="0"/>
              <a:t>Pro naše potřeby</a:t>
            </a:r>
          </a:p>
          <a:p>
            <a:pPr lvl="1"/>
            <a:r>
              <a:rPr lang="cs-CZ" sz="2000" i="1" dirty="0" smtClean="0"/>
              <a:t>Uveďte v popisku obrázku zdroj </a:t>
            </a:r>
          </a:p>
          <a:p>
            <a:pPr lvl="2"/>
            <a:r>
              <a:rPr lang="cs-CZ" sz="1600" i="1" dirty="0" smtClean="0"/>
              <a:t>U vlastních není nutné</a:t>
            </a:r>
          </a:p>
          <a:p>
            <a:pPr lvl="1"/>
            <a:r>
              <a:rPr lang="cs-CZ" sz="2000" i="1" dirty="0" smtClean="0"/>
              <a:t>V ideálním případě se domluvte na licenci s autorem</a:t>
            </a:r>
          </a:p>
          <a:p>
            <a:pPr lvl="2"/>
            <a:r>
              <a:rPr lang="cs-CZ" sz="1600" i="1" dirty="0" smtClean="0"/>
              <a:t>Napsat e-mail</a:t>
            </a:r>
          </a:p>
        </p:txBody>
      </p:sp>
    </p:spTree>
    <p:extLst>
      <p:ext uri="{BB962C8B-B14F-4D97-AF65-F5344CB8AC3E}">
        <p14:creationId xmlns:p14="http://schemas.microsoft.com/office/powerpoint/2010/main" val="15561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 naleznete ve veřejných pro všechny</a:t>
            </a:r>
          </a:p>
          <a:p>
            <a:pPr lvl="1"/>
            <a:r>
              <a:rPr lang="cs-CZ" i="1" dirty="0" err="1" smtClean="0"/>
              <a:t>Ucitele</a:t>
            </a:r>
            <a:r>
              <a:rPr lang="cs-CZ" i="1" dirty="0" smtClean="0"/>
              <a:t>\</a:t>
            </a:r>
            <a:r>
              <a:rPr lang="cs-CZ" i="1" dirty="0" err="1" smtClean="0"/>
              <a:t>kolin</a:t>
            </a:r>
            <a:r>
              <a:rPr lang="cs-CZ" i="1" dirty="0" smtClean="0"/>
              <a:t>\</a:t>
            </a:r>
            <a:r>
              <a:rPr lang="cs-CZ" i="1" dirty="0" err="1" smtClean="0"/>
              <a:t>verejne_vsichni</a:t>
            </a:r>
            <a:r>
              <a:rPr lang="cs-CZ" i="1" dirty="0" smtClean="0"/>
              <a:t>\Pokyny maturitní práce</a:t>
            </a:r>
          </a:p>
          <a:p>
            <a:r>
              <a:rPr lang="cs-CZ" dirty="0" smtClean="0"/>
              <a:t>V přiloženém .</a:t>
            </a:r>
            <a:r>
              <a:rPr lang="cs-CZ" dirty="0" err="1" smtClean="0"/>
              <a:t>pdf</a:t>
            </a:r>
            <a:r>
              <a:rPr lang="cs-CZ" dirty="0" smtClean="0"/>
              <a:t> najdete všechny komentáře</a:t>
            </a:r>
          </a:p>
          <a:p>
            <a:r>
              <a:rPr lang="cs-CZ" dirty="0" smtClean="0"/>
              <a:t>Dokument slouží jako ukázka / inspirace / vzor</a:t>
            </a:r>
          </a:p>
          <a:p>
            <a:pPr lvl="1"/>
            <a:r>
              <a:rPr lang="cs-CZ" dirty="0" smtClean="0"/>
              <a:t>Bezprostřední dodržení není nutné</a:t>
            </a:r>
          </a:p>
          <a:p>
            <a:pPr lvl="1"/>
            <a:r>
              <a:rPr lang="cs-CZ" dirty="0" smtClean="0"/>
              <a:t>Konzultujte s vedoucím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6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Hodně štěstí!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P.S.: Konzultujte!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Pokyny k maturitní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>
                <a:hlinkClick r:id="rId2"/>
              </a:rPr>
              <a:t>https://www.spsmb.cz/wp-content/uploads/pdf/maturitni_zkousky/pokyny.pdf</a:t>
            </a:r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r>
              <a:rPr lang="cs-CZ" dirty="0" smtClean="0"/>
              <a:t>Hlavní slovo má vedoucí práce (konzultujte)</a:t>
            </a:r>
          </a:p>
          <a:p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8920"/>
            <a:ext cx="3910608" cy="216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07" y="2564905"/>
            <a:ext cx="2329534" cy="263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4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Pokyny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Důležité / </a:t>
            </a:r>
            <a:r>
              <a:rPr lang="cs-CZ" sz="2000" b="1" dirty="0" smtClean="0">
                <a:solidFill>
                  <a:srgbClr val="FFFF00"/>
                </a:solidFill>
              </a:rPr>
              <a:t>V diskusi</a:t>
            </a:r>
            <a:endParaRPr lang="cs-CZ" b="1" dirty="0">
              <a:solidFill>
                <a:srgbClr val="FFFF00"/>
              </a:solidFill>
            </a:endParaRPr>
          </a:p>
        </p:txBody>
      </p:sp>
      <p:pic>
        <p:nvPicPr>
          <p:cNvPr id="2054" name="Picture 6" descr="C:\Users\kolin\Documents\NetBeansProjects\sablona\public_html\img\1482234100451screens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49966"/>
            <a:ext cx="8712968" cy="39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6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Users\kolin\Documents\NetBeansProjects\sablona\public_html\img\1482234209906screensav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99431"/>
            <a:ext cx="7620000" cy="140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olin\Documents\NetBeansProjects\sablona\public_html\img\1482234209906screens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7717"/>
            <a:ext cx="9144000" cy="168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8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Prezentace nemusí být součástí CD</a:t>
            </a:r>
          </a:p>
          <a:p>
            <a:pPr lvl="1"/>
            <a:r>
              <a:rPr lang="cs-CZ" b="1" dirty="0" smtClean="0"/>
              <a:t>Poraďte se s vedoucím</a:t>
            </a:r>
          </a:p>
          <a:p>
            <a:pPr lvl="1"/>
            <a:r>
              <a:rPr lang="cs-CZ" b="1" dirty="0" smtClean="0"/>
              <a:t>Typicky se dělá až na konec</a:t>
            </a:r>
            <a:endParaRPr lang="cs-CZ" b="1" i="1" dirty="0" smtClean="0"/>
          </a:p>
          <a:p>
            <a:r>
              <a:rPr lang="cs-CZ" i="1" dirty="0" smtClean="0"/>
              <a:t>Prezentace nemusí být dělána v kancelářských nástrojích</a:t>
            </a:r>
          </a:p>
          <a:p>
            <a:pPr lvl="1"/>
            <a:r>
              <a:rPr lang="cs-CZ" b="1" dirty="0" smtClean="0"/>
              <a:t>Poraďte se s vedoucím</a:t>
            </a:r>
          </a:p>
        </p:txBody>
      </p:sp>
    </p:spTree>
    <p:extLst>
      <p:ext uri="{BB962C8B-B14F-4D97-AF65-F5344CB8AC3E}">
        <p14:creationId xmlns:p14="http://schemas.microsoft.com/office/powerpoint/2010/main" val="26599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Jakým způsobem vytvářet?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Běžné textové editory</a:t>
            </a:r>
          </a:p>
          <a:p>
            <a:pPr lvl="1"/>
            <a:r>
              <a:rPr lang="cs-CZ" dirty="0" smtClean="0"/>
              <a:t>Rozhodně používejte styly!</a:t>
            </a:r>
          </a:p>
          <a:p>
            <a:pPr lvl="2"/>
            <a:r>
              <a:rPr lang="cs-CZ" dirty="0" smtClean="0"/>
              <a:t>Generování obsahu, snadná úprava vzhledu, apod.</a:t>
            </a:r>
          </a:p>
          <a:p>
            <a:pPr lvl="1"/>
            <a:r>
              <a:rPr lang="cs-CZ" dirty="0" smtClean="0"/>
              <a:t>Microsoft Word, </a:t>
            </a:r>
            <a:r>
              <a:rPr lang="cs-CZ" dirty="0" err="1" smtClean="0"/>
              <a:t>LibreOffice</a:t>
            </a:r>
            <a:r>
              <a:rPr lang="cs-CZ" dirty="0" smtClean="0"/>
              <a:t> </a:t>
            </a:r>
            <a:r>
              <a:rPr lang="cs-CZ" dirty="0" err="1" smtClean="0"/>
              <a:t>Writer</a:t>
            </a:r>
            <a:r>
              <a:rPr lang="cs-CZ" dirty="0" smtClean="0"/>
              <a:t>, aj.</a:t>
            </a:r>
          </a:p>
        </p:txBody>
      </p:sp>
    </p:spTree>
    <p:extLst>
      <p:ext uri="{BB962C8B-B14F-4D97-AF65-F5344CB8AC3E}">
        <p14:creationId xmlns:p14="http://schemas.microsoft.com/office/powerpoint/2010/main" val="8630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Základem jakéhokoliv textu je uvedení zdrojů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Bez uvedení zdroje nebudou práce uznávány</a:t>
            </a:r>
          </a:p>
          <a:p>
            <a:r>
              <a:rPr lang="cs-CZ" dirty="0" smtClean="0"/>
              <a:t>Nebojte se citovat, citací může být klidně velké množství</a:t>
            </a:r>
          </a:p>
          <a:p>
            <a:r>
              <a:rPr lang="cs-CZ" dirty="0" smtClean="0"/>
              <a:t>Citace.com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0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přímé citování při zachování přesného významu</a:t>
            </a:r>
          </a:p>
          <a:p>
            <a:r>
              <a:rPr lang="cs-CZ" dirty="0" smtClean="0"/>
              <a:t>Vhodné pro různé specifikace / vyjádření / popisy významné třetí osoby, apod.</a:t>
            </a:r>
          </a:p>
          <a:p>
            <a:r>
              <a:rPr lang="cs-CZ" dirty="0" smtClean="0"/>
              <a:t>Zdroj se uvádí přímo za text</a:t>
            </a:r>
          </a:p>
          <a:p>
            <a:r>
              <a:rPr lang="cs-CZ" dirty="0" smtClean="0"/>
              <a:t>Je vhodné použít jiný styl.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6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citace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7417" y="1600200"/>
            <a:ext cx="5519566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87624" y="6237312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/>
              <a:t>Vzor přímé citace z doprovodného dokumentu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4344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</TotalTime>
  <Words>279</Words>
  <Application>Microsoft Office PowerPoint</Application>
  <PresentationFormat>Předvádění na obrazovce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Sousedství</vt:lpstr>
      <vt:lpstr>Dlouhodobá praktická maturitní práce</vt:lpstr>
      <vt:lpstr>Pokyny k maturitní práci</vt:lpstr>
      <vt:lpstr>Pokyny</vt:lpstr>
      <vt:lpstr>Prezentace aplikace PowerPoint</vt:lpstr>
      <vt:lpstr>Prezentace</vt:lpstr>
      <vt:lpstr>Jakým způsobem vytvářet?</vt:lpstr>
      <vt:lpstr>Citace</vt:lpstr>
      <vt:lpstr>Přímá citace</vt:lpstr>
      <vt:lpstr>Přímá citace</vt:lpstr>
      <vt:lpstr>Nepřímá citace / zdroj</vt:lpstr>
      <vt:lpstr>Obrázky a grafika</vt:lpstr>
      <vt:lpstr>Formátování</vt:lpstr>
      <vt:lpstr>Děkuji za pozornost</vt:lpstr>
    </vt:vector>
  </TitlesOfParts>
  <Company>SPŠ Mladá Boleslav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Dlouhodobá praktická maturitní práce</dc:title>
  <dc:creator>Ondřej Kolín</dc:creator>
  <cp:lastModifiedBy>Ondřej Kolín</cp:lastModifiedBy>
  <cp:revision>5</cp:revision>
  <dcterms:created xsi:type="dcterms:W3CDTF">2016-12-20T11:28:40Z</dcterms:created>
  <dcterms:modified xsi:type="dcterms:W3CDTF">2016-12-20T11:58:43Z</dcterms:modified>
</cp:coreProperties>
</file>